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7"/>
    <p:restoredTop sz="95872"/>
  </p:normalViewPr>
  <p:slideViewPr>
    <p:cSldViewPr snapToGrid="0" snapToObjects="1">
      <p:cViewPr varScale="1">
        <p:scale>
          <a:sx n="75" d="100"/>
          <a:sy n="75" d="100"/>
        </p:scale>
        <p:origin x="462" y="54"/>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B8A-4998-AC9F-A59EAFA81D8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B8A-4998-AC9F-A59EAFA81D86}"/>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B8A-4998-AC9F-A59EAFA81D86}"/>
            </c:ext>
          </c:extLst>
        </c:ser>
        <c:dLbls>
          <c:showLegendKey val="0"/>
          <c:showVal val="0"/>
          <c:showCatName val="0"/>
          <c:showSerName val="0"/>
          <c:showPercent val="0"/>
          <c:showBubbleSize val="0"/>
        </c:dLbls>
        <c:gapWidth val="219"/>
        <c:overlap val="-27"/>
        <c:axId val="691765488"/>
        <c:axId val="601179472"/>
      </c:barChart>
      <c:catAx>
        <c:axId val="69176548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601179472"/>
        <c:crosses val="autoZero"/>
        <c:auto val="1"/>
        <c:lblAlgn val="ctr"/>
        <c:lblOffset val="100"/>
        <c:noMultiLvlLbl val="0"/>
      </c:catAx>
      <c:valAx>
        <c:axId val="60117947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9176548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10/29/2018</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10/29/2018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67528"/>
            <a:ext cx="3027171" cy="466184"/>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3728" y="238154"/>
            <a:ext cx="3027171" cy="466184"/>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267" y="152401"/>
            <a:ext cx="3249261" cy="500387"/>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noAutofit/>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66928" y="303253"/>
            <a:ext cx="3027171" cy="466184"/>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351745369"/>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2409</TotalTime>
  <Words>587</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Lyons, Jessica</cp:lastModifiedBy>
  <cp:revision>217</cp:revision>
  <cp:lastPrinted>2016-07-18T17:32:49Z</cp:lastPrinted>
  <dcterms:created xsi:type="dcterms:W3CDTF">2016-06-28T14:05:07Z</dcterms:created>
  <dcterms:modified xsi:type="dcterms:W3CDTF">2018-10-29T19:21:01Z</dcterms:modified>
  <cp:category/>
</cp:coreProperties>
</file>